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63" r:id="rId14"/>
    <p:sldId id="270" r:id="rId15"/>
    <p:sldId id="264" r:id="rId16"/>
    <p:sldId id="271" r:id="rId17"/>
    <p:sldId id="272" r:id="rId18"/>
    <p:sldId id="274" r:id="rId19"/>
    <p:sldId id="273" r:id="rId20"/>
    <p:sldId id="275" r:id="rId21"/>
    <p:sldId id="276" r:id="rId22"/>
    <p:sldId id="278" r:id="rId23"/>
    <p:sldId id="27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B97-4E56-8449-50E3198DB0A0}"/>
              </c:ext>
            </c:extLst>
          </c:dPt>
          <c:dPt>
            <c:idx val="1"/>
            <c:bubble3D val="0"/>
            <c:explosion val="14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B97-4E56-8449-50E3198DB0A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Sheet1!$A$1:$A$2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97-4E56-8449-50E3198DB0A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B97-4E56-8449-50E3198DB0A0}"/>
              </c:ext>
            </c:extLst>
          </c:dPt>
          <c:dPt>
            <c:idx val="1"/>
            <c:bubble3D val="0"/>
            <c:explosion val="14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B97-4E56-8449-50E3198DB0A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Sheet1!$A$1:$A$2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97-4E56-8449-50E3198DB0A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explosion val="12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E29-41C2-87A3-57C0E8A60DE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E29-41C2-87A3-57C0E8A60D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Sheet1!$J$1:$J$2</c:f>
              <c:numCache>
                <c:formatCode>0%</c:formatCode>
                <c:ptCount val="2"/>
                <c:pt idx="0">
                  <c:v>0.2</c:v>
                </c:pt>
                <c:pt idx="1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29-41C2-87A3-57C0E8A60DE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559-4391-9B8E-A84A60903047}"/>
              </c:ext>
            </c:extLst>
          </c:dPt>
          <c:dPt>
            <c:idx val="1"/>
            <c:bubble3D val="0"/>
            <c:explosion val="14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559-4391-9B8E-A84A6090304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Sheet1!$A$1:$A$2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59-4391-9B8E-A84A6090304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explosion val="12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7AB-4A9A-BBE4-9B9802A9E52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7AB-4A9A-BBE4-9B9802A9E5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Sheet1!$J$1:$J$2</c:f>
              <c:numCache>
                <c:formatCode>0%</c:formatCode>
                <c:ptCount val="2"/>
                <c:pt idx="0">
                  <c:v>0.2</c:v>
                </c:pt>
                <c:pt idx="1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AB-4A9A-BBE4-9B9802A9E52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FCC9-EC89-468F-B877-5F57CC1EA113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09E3CA8-6CB4-4583-A80A-394BAC476DD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16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FCC9-EC89-468F-B877-5F57CC1EA113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3CA8-6CB4-4583-A80A-394BAC476DD6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247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FCC9-EC89-468F-B877-5F57CC1EA113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3CA8-6CB4-4583-A80A-394BAC476DD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541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FCC9-EC89-468F-B877-5F57CC1EA113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3CA8-6CB4-4583-A80A-394BAC476DD6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052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FCC9-EC89-468F-B877-5F57CC1EA113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3CA8-6CB4-4583-A80A-394BAC476DD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796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FCC9-EC89-468F-B877-5F57CC1EA113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3CA8-6CB4-4583-A80A-394BAC476DD6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21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FCC9-EC89-468F-B877-5F57CC1EA113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3CA8-6CB4-4583-A80A-394BAC476DD6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019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FCC9-EC89-468F-B877-5F57CC1EA113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3CA8-6CB4-4583-A80A-394BAC476DD6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34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FCC9-EC89-468F-B877-5F57CC1EA113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3CA8-6CB4-4583-A80A-394BAC476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58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FCC9-EC89-468F-B877-5F57CC1EA113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3CA8-6CB4-4583-A80A-394BAC476DD6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701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9095FCC9-EC89-468F-B877-5F57CC1EA113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3CA8-6CB4-4583-A80A-394BAC476DD6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374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5FCC9-EC89-468F-B877-5F57CC1EA113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09E3CA8-6CB4-4583-A80A-394BAC476DD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02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92C54-6E3A-47ED-9973-F863BAFBA7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Prayer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24F177-144D-43EA-8904-56CF4412A1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75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85D18-5C1C-42FA-A9A1-5DA6239B2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the Writing frame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6120C-C695-4CCD-B547-2F2B6402D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and forgive us our sins as we have forgiven those who sin against us.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6109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85D18-5C1C-42FA-A9A1-5DA6239B2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the Writing frame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6120C-C695-4CCD-B547-2F2B6402D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And don’t let us yield to temptation, but rescue us from the evil one.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0913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85D18-5C1C-42FA-A9A1-5DA6239B2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the Writing frame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6120C-C695-4CCD-B547-2F2B6402D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For yours is the kingdom and the power and the glory forever.  Amen.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4418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38583-0A07-4054-B173-B8E061AE8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Analysing</a:t>
            </a:r>
            <a:r>
              <a:rPr lang="en-US" dirty="0"/>
              <a:t>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3B05F-816F-45FB-B77F-B6CB390B1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D216BBC-3CA2-4ED9-BE08-65393930AA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8906512"/>
              </p:ext>
            </p:extLst>
          </p:nvPr>
        </p:nvGraphicFramePr>
        <p:xfrm>
          <a:off x="1451579" y="2015731"/>
          <a:ext cx="5214264" cy="3450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0309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38583-0A07-4054-B173-B8E061AE8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Analysing</a:t>
            </a:r>
            <a:r>
              <a:rPr lang="en-US" dirty="0"/>
              <a:t>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3B05F-816F-45FB-B77F-B6CB390B1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D216BBC-3CA2-4ED9-BE08-65393930AA4B}"/>
              </a:ext>
            </a:extLst>
          </p:cNvPr>
          <p:cNvGraphicFramePr>
            <a:graphicFrameLocks/>
          </p:cNvGraphicFramePr>
          <p:nvPr/>
        </p:nvGraphicFramePr>
        <p:xfrm>
          <a:off x="1451579" y="2015731"/>
          <a:ext cx="5214264" cy="3450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30F48F3-EA28-44AC-A361-89C67AAFAB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6548206"/>
              </p:ext>
            </p:extLst>
          </p:nvPr>
        </p:nvGraphicFramePr>
        <p:xfrm>
          <a:off x="6122504" y="2015730"/>
          <a:ext cx="4932350" cy="3450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CCA6379-705F-4B60-B5F2-7DA011D647FE}"/>
              </a:ext>
            </a:extLst>
          </p:cNvPr>
          <p:cNvSpPr txBox="1"/>
          <p:nvPr/>
        </p:nvSpPr>
        <p:spPr>
          <a:xfrm>
            <a:off x="3297981" y="5443654"/>
            <a:ext cx="2955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Young couple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DCCD63-9A88-4C24-9568-3DE3160D1483}"/>
              </a:ext>
            </a:extLst>
          </p:cNvPr>
          <p:cNvSpPr txBox="1"/>
          <p:nvPr/>
        </p:nvSpPr>
        <p:spPr>
          <a:xfrm>
            <a:off x="7968906" y="5443654"/>
            <a:ext cx="2955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Mature couple</a:t>
            </a:r>
          </a:p>
        </p:txBody>
      </p:sp>
    </p:spTree>
    <p:extLst>
      <p:ext uri="{BB962C8B-B14F-4D97-AF65-F5344CB8AC3E}">
        <p14:creationId xmlns:p14="http://schemas.microsoft.com/office/powerpoint/2010/main" val="281934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9FF86-D323-4291-B877-BC2566922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Analysing</a:t>
            </a:r>
            <a:r>
              <a:rPr lang="en-US" dirty="0"/>
              <a:t> our prayers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ACD41-F8F5-4ED0-B6AD-01EC396DE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319D559-3845-42BB-B0CC-7EEB465F5AEB}"/>
              </a:ext>
            </a:extLst>
          </p:cNvPr>
          <p:cNvGraphicFramePr>
            <a:graphicFrameLocks/>
          </p:cNvGraphicFramePr>
          <p:nvPr/>
        </p:nvGraphicFramePr>
        <p:xfrm>
          <a:off x="1451579" y="2015731"/>
          <a:ext cx="5214264" cy="3450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795ADED-4A76-4B45-9A5C-BC2712C6FA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8043831"/>
              </p:ext>
            </p:extLst>
          </p:nvPr>
        </p:nvGraphicFramePr>
        <p:xfrm>
          <a:off x="6122504" y="2015730"/>
          <a:ext cx="4932350" cy="3450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256306D-CBA7-42CB-8E7E-37272A62E776}"/>
              </a:ext>
            </a:extLst>
          </p:cNvPr>
          <p:cNvSpPr txBox="1"/>
          <p:nvPr/>
        </p:nvSpPr>
        <p:spPr>
          <a:xfrm>
            <a:off x="8099619" y="5435881"/>
            <a:ext cx="2955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Our prayers?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950AA2-CA9F-4330-9CBA-276EFD5D3D19}"/>
              </a:ext>
            </a:extLst>
          </p:cNvPr>
          <p:cNvSpPr txBox="1"/>
          <p:nvPr/>
        </p:nvSpPr>
        <p:spPr>
          <a:xfrm>
            <a:off x="3167269" y="5443654"/>
            <a:ext cx="2955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‘The Lord’s Prayer’ ?</a:t>
            </a:r>
          </a:p>
        </p:txBody>
      </p:sp>
    </p:spTree>
    <p:extLst>
      <p:ext uri="{BB962C8B-B14F-4D97-AF65-F5344CB8AC3E}">
        <p14:creationId xmlns:p14="http://schemas.microsoft.com/office/powerpoint/2010/main" val="1984712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C5AAC-C206-4D15-BBA3-7EC3FBBFB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7CA3B-3528-47DF-A9DA-89EBCD038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“Lord teach us to pray . . .”</a:t>
            </a:r>
          </a:p>
          <a:p>
            <a:r>
              <a:rPr lang="en-GB" sz="2400" dirty="0"/>
              <a:t>Do our prayers need to become:</a:t>
            </a:r>
          </a:p>
          <a:p>
            <a:pPr lvl="1"/>
            <a:r>
              <a:rPr lang="en-GB" sz="2000" dirty="0"/>
              <a:t>more about relationship (80%)</a:t>
            </a:r>
          </a:p>
          <a:p>
            <a:pPr lvl="1"/>
            <a:r>
              <a:rPr lang="en-GB" sz="2000" dirty="0"/>
              <a:t>Less about ‘functional’ (20%)</a:t>
            </a:r>
          </a:p>
        </p:txBody>
      </p:sp>
    </p:spTree>
    <p:extLst>
      <p:ext uri="{BB962C8B-B14F-4D97-AF65-F5344CB8AC3E}">
        <p14:creationId xmlns:p14="http://schemas.microsoft.com/office/powerpoint/2010/main" val="36122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645CF-3336-4971-955A-446E3294E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god says yes. .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9A8E4-5BFB-4991-AE44-D7CCCC67F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When God says ‘no’</a:t>
            </a:r>
          </a:p>
          <a:p>
            <a:r>
              <a:rPr lang="en-GB" sz="2400" dirty="0"/>
              <a:t>Four ways God says ‘yes’</a:t>
            </a:r>
          </a:p>
        </p:txBody>
      </p:sp>
    </p:spTree>
    <p:extLst>
      <p:ext uri="{BB962C8B-B14F-4D97-AF65-F5344CB8AC3E}">
        <p14:creationId xmlns:p14="http://schemas.microsoft.com/office/powerpoint/2010/main" val="1294171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DC049-9C60-499E-8600-DED0AA22B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1 - Miracles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D2F42-A61B-4038-BE27-7D891671A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When God alters reality to answer us</a:t>
            </a:r>
          </a:p>
          <a:p>
            <a:r>
              <a:rPr lang="en-GB" sz="2400" dirty="0"/>
              <a:t>It does happen</a:t>
            </a:r>
          </a:p>
          <a:p>
            <a:r>
              <a:rPr lang="en-GB" sz="2400" dirty="0"/>
              <a:t>We call it a ‘miracle’</a:t>
            </a:r>
          </a:p>
          <a:p>
            <a:r>
              <a:rPr lang="en-GB" sz="2400" dirty="0"/>
              <a:t>Not a ‘normal’</a:t>
            </a:r>
          </a:p>
          <a:p>
            <a:r>
              <a:rPr lang="en-GB" sz="2400" dirty="0"/>
              <a:t>The exception rather than the rule.</a:t>
            </a:r>
          </a:p>
          <a:p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30256B-6D04-4520-B787-D402EE82E3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608" r="40338" b="12132"/>
          <a:stretch/>
        </p:blipFill>
        <p:spPr>
          <a:xfrm>
            <a:off x="7235687" y="2020371"/>
            <a:ext cx="4704522" cy="395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4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055E9-28BB-4EE4-8AAA-5252C4F84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2 - 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9DE43-E4AA-4BE9-8CC0-F45E2828F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Speaks directly to us</a:t>
            </a:r>
          </a:p>
          <a:p>
            <a:r>
              <a:rPr lang="en-GB" sz="2400" dirty="0"/>
              <a:t>Speaks to us through His Word – the Bible</a:t>
            </a:r>
          </a:p>
          <a:p>
            <a:r>
              <a:rPr lang="en-GB" sz="2400" dirty="0"/>
              <a:t>Speaks to us through church (others)</a:t>
            </a:r>
          </a:p>
          <a:p>
            <a:r>
              <a:rPr lang="en-GB" sz="2400" dirty="0"/>
              <a:t>Speaks to us through the sermon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6289D6-8C2B-40C3-BE33-B1C338A1A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3424" y="3617843"/>
            <a:ext cx="4144129" cy="234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45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08694-F719-4097-AE27-7DBE1913D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Wanting more from prayer . . 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B3B1B-16A7-4366-89F9-C5690D892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Luke 11:1</a:t>
            </a:r>
          </a:p>
          <a:p>
            <a:r>
              <a:rPr lang="en-GB" sz="2800" dirty="0"/>
              <a:t>“Lord, teach us to pray, just as John taught his disciples.”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742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BFF8F-7CD9-4016-8277-FBDF30FE8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3 - perception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BE066-E521-4965-9B70-31EEEBD19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6088908" cy="3450613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Same problem different response / feelings / ways of coping.</a:t>
            </a:r>
          </a:p>
          <a:p>
            <a:r>
              <a:rPr lang="en-GB" sz="2400" dirty="0"/>
              <a:t>“And we know that all things work together for good to them that love God, to them </a:t>
            </a:r>
            <a:r>
              <a:rPr lang="en-GB" sz="2400"/>
              <a:t>who are </a:t>
            </a:r>
            <a:r>
              <a:rPr lang="en-GB" sz="2400" dirty="0"/>
              <a:t>called according to his purpose.”</a:t>
            </a:r>
          </a:p>
          <a:p>
            <a:r>
              <a:rPr lang="en-GB" sz="2400" dirty="0"/>
              <a:t>Romans 8:28</a:t>
            </a:r>
          </a:p>
          <a:p>
            <a:r>
              <a:rPr lang="en-GB" sz="2400" dirty="0"/>
              <a:t>Therapy?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33FC47-4CAE-4810-AC77-05854FFF5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009" y="3420181"/>
            <a:ext cx="4195348" cy="240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49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20C6E-DEAC-4633-9B8F-DCBD73970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4 -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EF95F-1AF3-498F-A299-848825833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Challenge</a:t>
            </a:r>
          </a:p>
          <a:p>
            <a:r>
              <a:rPr lang="en-GB" sz="2400" dirty="0"/>
              <a:t>Growth</a:t>
            </a:r>
          </a:p>
          <a:p>
            <a:r>
              <a:rPr lang="en-GB" sz="2400" dirty="0"/>
              <a:t>Application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0D8D05-E417-4B76-89CE-5D6FC28C3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5896" y="2015732"/>
            <a:ext cx="3894738" cy="389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39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7BDA1-AF76-42DA-A4E8-0906E461D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B0DF8-F69A-4CBC-90C3-7542C7D0C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God has 4 (or more) ways of answering.</a:t>
            </a:r>
          </a:p>
          <a:p>
            <a:r>
              <a:rPr lang="en-GB" sz="2400" dirty="0"/>
              <a:t>Beware limiting God’s options by asking ‘closed’ questions.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7688D7-687D-4DC3-87BC-775E47B1E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730" y="2852278"/>
            <a:ext cx="2615897" cy="261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91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29907-3EA3-4E21-81F7-788DA26F1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13499-F114-4AF6-B67E-D9CFCEFD7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If we want more from our prayers (Lord teach us to pray. . . )</a:t>
            </a:r>
          </a:p>
          <a:p>
            <a:r>
              <a:rPr lang="en-GB" sz="2400" dirty="0"/>
              <a:t>Apply the 80/20 rule – build relationship</a:t>
            </a:r>
          </a:p>
          <a:p>
            <a:r>
              <a:rPr lang="en-GB" sz="2400" dirty="0"/>
              <a:t>‘Position’ ourselves relative to God’s will and kingdom</a:t>
            </a:r>
          </a:p>
          <a:p>
            <a:r>
              <a:rPr lang="en-GB" sz="2400" dirty="0"/>
              <a:t>Use the Lord’s prayer as a structure</a:t>
            </a:r>
          </a:p>
          <a:p>
            <a:r>
              <a:rPr lang="en-GB" sz="2400" dirty="0"/>
              <a:t>Look for God’s answers – whatever the format!</a:t>
            </a:r>
          </a:p>
        </p:txBody>
      </p:sp>
    </p:spTree>
    <p:extLst>
      <p:ext uri="{BB962C8B-B14F-4D97-AF65-F5344CB8AC3E}">
        <p14:creationId xmlns:p14="http://schemas.microsoft.com/office/powerpoint/2010/main" val="266202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5C80F-D2BA-4396-91AC-CA7D370F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Exemplar prayers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95190-11D6-4D7D-BEF2-5E3430259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27868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/>
              <a:t>Luke 18:9-14</a:t>
            </a:r>
          </a:p>
          <a:p>
            <a:r>
              <a:rPr lang="en-GB" sz="2400" dirty="0"/>
              <a:t>Pharisee vs Tax collector</a:t>
            </a:r>
          </a:p>
          <a:p>
            <a:endParaRPr lang="en-GB" sz="2400" dirty="0"/>
          </a:p>
          <a:p>
            <a:r>
              <a:rPr lang="en-GB" sz="2400" dirty="0"/>
              <a:t>1 Kings 8:22-61</a:t>
            </a:r>
          </a:p>
          <a:p>
            <a:r>
              <a:rPr lang="en-GB" sz="2400"/>
              <a:t>Solomon’s </a:t>
            </a:r>
            <a:r>
              <a:rPr lang="en-GB" sz="2400" dirty="0"/>
              <a:t>prayer of dedication</a:t>
            </a:r>
          </a:p>
          <a:p>
            <a:endParaRPr lang="en-GB" sz="2400" dirty="0"/>
          </a:p>
          <a:p>
            <a:r>
              <a:rPr lang="en-GB" sz="2400" dirty="0"/>
              <a:t>Daniel 9:4-19</a:t>
            </a:r>
          </a:p>
          <a:p>
            <a:r>
              <a:rPr lang="en-GB" sz="2400" dirty="0"/>
              <a:t>Daniel’s intercessory prayer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331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213EB-07D1-4A80-96FF-209AD1C0B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 questions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B07A0-631A-46D7-B728-8F3D14911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4EA99C-198C-4AC5-82D5-FD1001285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8" y="2015732"/>
            <a:ext cx="9603275" cy="40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63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19D5F-A2AA-458E-A05E-87C3FF472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frame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EBBEA-A4BF-4B09-8351-6886D4DE0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43E1CD-38E5-4A2E-BCFA-2ED890443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8" y="2015732"/>
            <a:ext cx="9603275" cy="412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987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63236-4BDD-43C3-B409-F8501318E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lord’s prayer – a writing frame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A65D7-D33A-4D12-A274-494A346D4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42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Our Father in heaven, may your name be kept holy.</a:t>
            </a:r>
          </a:p>
          <a:p>
            <a:pPr marL="0" indent="0">
              <a:buNone/>
            </a:pPr>
            <a:r>
              <a:rPr lang="en-GB" sz="2400" dirty="0"/>
              <a:t>May your Kingdom come soon.</a:t>
            </a:r>
          </a:p>
          <a:p>
            <a:pPr marL="0" indent="0">
              <a:buNone/>
            </a:pPr>
            <a:r>
              <a:rPr lang="en-GB" sz="2400" dirty="0"/>
              <a:t>May your will be done on earth, as it is in heaven.</a:t>
            </a:r>
          </a:p>
          <a:p>
            <a:pPr marL="0" indent="0">
              <a:buNone/>
            </a:pPr>
            <a:r>
              <a:rPr lang="en-GB" sz="2400" dirty="0"/>
              <a:t>Give us today the food we need, and forgive us our sins as we have forgiven those who sin against us.</a:t>
            </a:r>
          </a:p>
          <a:p>
            <a:pPr marL="0" indent="0">
              <a:buNone/>
            </a:pPr>
            <a:r>
              <a:rPr lang="en-GB" sz="2400" dirty="0"/>
              <a:t>And don’t let us yield to temptation, but rescue us from the evil one.</a:t>
            </a:r>
          </a:p>
          <a:p>
            <a:pPr marL="0" indent="0">
              <a:buNone/>
            </a:pPr>
            <a:r>
              <a:rPr lang="en-GB" sz="2400" dirty="0"/>
              <a:t>For yours is the kingdom and the power and the glory forever.  Amen.</a:t>
            </a:r>
            <a:br>
              <a:rPr lang="en-GB" dirty="0"/>
            </a:br>
            <a:endParaRPr lang="en-GB" baseline="30000" dirty="0"/>
          </a:p>
        </p:txBody>
      </p:sp>
    </p:spTree>
    <p:extLst>
      <p:ext uri="{BB962C8B-B14F-4D97-AF65-F5344CB8AC3E}">
        <p14:creationId xmlns:p14="http://schemas.microsoft.com/office/powerpoint/2010/main" val="90808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85D18-5C1C-42FA-A9A1-5DA6239B2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the Writing frame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6120C-C695-4CCD-B547-2F2B6402D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Our Father in heaven, may your name be kept holy.</a:t>
            </a:r>
          </a:p>
          <a:p>
            <a:pPr marL="0" indent="0">
              <a:buNone/>
            </a:pPr>
            <a:r>
              <a:rPr lang="en-GB" sz="2400" dirty="0"/>
              <a:t>May your Kingdom come soon.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480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85D18-5C1C-42FA-A9A1-5DA6239B2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the Writing frame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6120C-C695-4CCD-B547-2F2B6402D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May your will be done on earth, as it is in heaven.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6378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85D18-5C1C-42FA-A9A1-5DA6239B2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the Writing frame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6120C-C695-4CCD-B547-2F2B6402D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Give us today the food we need,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320022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768</TotalTime>
  <Words>510</Words>
  <Application>Microsoft Office PowerPoint</Application>
  <PresentationFormat>Widescreen</PresentationFormat>
  <Paragraphs>79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Gill Sans MT</vt:lpstr>
      <vt:lpstr>Gallery</vt:lpstr>
      <vt:lpstr>Prayer</vt:lpstr>
      <vt:lpstr>Wanting more from prayer . . .</vt:lpstr>
      <vt:lpstr>Exemplar prayers</vt:lpstr>
      <vt:lpstr>Exam questions</vt:lpstr>
      <vt:lpstr>Writing frame</vt:lpstr>
      <vt:lpstr>The lord’s prayer – a writing frame</vt:lpstr>
      <vt:lpstr>Using the Writing frame</vt:lpstr>
      <vt:lpstr>Using the Writing frame</vt:lpstr>
      <vt:lpstr>Using the Writing frame</vt:lpstr>
      <vt:lpstr>Using the Writing frame</vt:lpstr>
      <vt:lpstr>Using the Writing frame</vt:lpstr>
      <vt:lpstr>Using the Writing frame</vt:lpstr>
      <vt:lpstr>Analysing communication</vt:lpstr>
      <vt:lpstr>Analysing communication</vt:lpstr>
      <vt:lpstr>Analysing our prayers</vt:lpstr>
      <vt:lpstr>Conclusions</vt:lpstr>
      <vt:lpstr>When god says yes. . .</vt:lpstr>
      <vt:lpstr>1 - Miracles</vt:lpstr>
      <vt:lpstr>2 - answers</vt:lpstr>
      <vt:lpstr>3 - perception</vt:lpstr>
      <vt:lpstr>4 - capacity</vt:lpstr>
      <vt:lpstr>warning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Prayer</dc:title>
  <dc:creator>Richard Down</dc:creator>
  <cp:lastModifiedBy>Piroska Down</cp:lastModifiedBy>
  <cp:revision>26</cp:revision>
  <dcterms:created xsi:type="dcterms:W3CDTF">2017-10-16T19:04:28Z</dcterms:created>
  <dcterms:modified xsi:type="dcterms:W3CDTF">2017-10-20T19:32:43Z</dcterms:modified>
</cp:coreProperties>
</file>